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66" r:id="rId2"/>
    <p:sldId id="258" r:id="rId3"/>
    <p:sldId id="257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B0618"/>
    <a:srgbClr val="AB3C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74" y="-72"/>
      </p:cViewPr>
      <p:guideLst>
        <p:guide orient="horz" pos="1776"/>
        <p:guide pos="55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0C65D9-6617-4723-8F97-E127C976F405}" type="doc">
      <dgm:prSet loTypeId="urn:microsoft.com/office/officeart/2005/8/layout/pyramid3" loCatId="pyramid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602742-3BB0-4AA2-85F2-F5850ECB7CB9}">
      <dgm:prSet phldrT="[Text]" custT="1"/>
      <dgm:spPr/>
      <dgm:t>
        <a:bodyPr/>
        <a:lstStyle/>
        <a:p>
          <a:r>
            <a:rPr lang="en-US" sz="1800" dirty="0" smtClean="0"/>
            <a:t>Creating</a:t>
          </a:r>
          <a:br>
            <a:rPr lang="en-US" sz="1800" dirty="0" smtClean="0"/>
          </a:br>
          <a:r>
            <a:rPr lang="en-US" sz="1600" b="1" dirty="0" smtClean="0">
              <a:effectLst/>
            </a:rPr>
            <a:t>Producing, Constructing, Inventing, Planning, Making</a:t>
          </a:r>
          <a:endParaRPr lang="en-US" sz="1600" dirty="0">
            <a:effectLst/>
          </a:endParaRPr>
        </a:p>
      </dgm:t>
    </dgm:pt>
    <dgm:pt modelId="{96832399-1E85-42A8-AA92-C3FEEF51CCF3}" type="parTrans" cxnId="{BF77A6A8-D214-438B-8656-7196ACB2E1E0}">
      <dgm:prSet/>
      <dgm:spPr/>
      <dgm:t>
        <a:bodyPr/>
        <a:lstStyle/>
        <a:p>
          <a:endParaRPr lang="en-US"/>
        </a:p>
      </dgm:t>
    </dgm:pt>
    <dgm:pt modelId="{C6DA54C4-3FB7-4766-B1BD-8A6B176CE193}" type="sibTrans" cxnId="{BF77A6A8-D214-438B-8656-7196ACB2E1E0}">
      <dgm:prSet/>
      <dgm:spPr/>
      <dgm:t>
        <a:bodyPr/>
        <a:lstStyle/>
        <a:p>
          <a:endParaRPr lang="en-US"/>
        </a:p>
      </dgm:t>
    </dgm:pt>
    <dgm:pt modelId="{661A6136-5057-4690-9893-E85791DE0087}">
      <dgm:prSet phldrT="[Text]" custT="1"/>
      <dgm:spPr/>
      <dgm:t>
        <a:bodyPr/>
        <a:lstStyle/>
        <a:p>
          <a:r>
            <a:rPr lang="en-US" sz="1800" dirty="0" smtClean="0"/>
            <a:t>Evaluating</a:t>
          </a:r>
          <a:r>
            <a:rPr lang="en-US" sz="1300" dirty="0" smtClean="0"/>
            <a:t/>
          </a:r>
          <a:br>
            <a:rPr lang="en-US" sz="1300" dirty="0" smtClean="0"/>
          </a:br>
          <a:r>
            <a:rPr lang="en-US" sz="1600" b="1" dirty="0" smtClean="0">
              <a:effectLst/>
            </a:rPr>
            <a:t>Experimenting, Judging, Testing, Hypothesizing</a:t>
          </a:r>
          <a:endParaRPr lang="en-US" sz="1600" dirty="0">
            <a:effectLst/>
          </a:endParaRPr>
        </a:p>
      </dgm:t>
    </dgm:pt>
    <dgm:pt modelId="{2579C063-B025-42AA-BFC0-D26BCC294A37}" type="parTrans" cxnId="{38D67B53-5684-460E-8356-BF15332DED37}">
      <dgm:prSet/>
      <dgm:spPr/>
      <dgm:t>
        <a:bodyPr/>
        <a:lstStyle/>
        <a:p>
          <a:endParaRPr lang="en-US"/>
        </a:p>
      </dgm:t>
    </dgm:pt>
    <dgm:pt modelId="{4CA10464-3490-4C07-9F25-47354F553618}" type="sibTrans" cxnId="{38D67B53-5684-460E-8356-BF15332DED37}">
      <dgm:prSet/>
      <dgm:spPr/>
      <dgm:t>
        <a:bodyPr/>
        <a:lstStyle/>
        <a:p>
          <a:endParaRPr lang="en-US"/>
        </a:p>
      </dgm:t>
    </dgm:pt>
    <dgm:pt modelId="{68BF71F0-F4AE-4499-9E7A-9C6307EF7B1F}">
      <dgm:prSet phldrT="[Text]" custT="1"/>
      <dgm:spPr/>
      <dgm:t>
        <a:bodyPr/>
        <a:lstStyle/>
        <a:p>
          <a:r>
            <a:rPr lang="en-US" sz="1800" dirty="0" smtClean="0"/>
            <a:t>Analyzing</a:t>
          </a:r>
          <a:r>
            <a:rPr lang="en-US" sz="1300" dirty="0" smtClean="0"/>
            <a:t/>
          </a:r>
          <a:br>
            <a:rPr lang="en-US" sz="1300" dirty="0" smtClean="0"/>
          </a:br>
          <a:r>
            <a:rPr lang="en-US" sz="1600" b="1" dirty="0" smtClean="0">
              <a:effectLst/>
            </a:rPr>
            <a:t>Organizing, Structuring, Integrating</a:t>
          </a:r>
          <a:endParaRPr lang="en-US" sz="1600" dirty="0">
            <a:effectLst/>
          </a:endParaRPr>
        </a:p>
      </dgm:t>
    </dgm:pt>
    <dgm:pt modelId="{0F5D0ED7-C243-4585-AED3-436A64AB259B}" type="parTrans" cxnId="{AAF50CE8-183B-474E-8E9F-42B790245975}">
      <dgm:prSet/>
      <dgm:spPr/>
      <dgm:t>
        <a:bodyPr/>
        <a:lstStyle/>
        <a:p>
          <a:endParaRPr lang="en-US"/>
        </a:p>
      </dgm:t>
    </dgm:pt>
    <dgm:pt modelId="{D2BE9CD2-67B2-47AB-98E4-7CE5BE26A32F}" type="sibTrans" cxnId="{AAF50CE8-183B-474E-8E9F-42B790245975}">
      <dgm:prSet/>
      <dgm:spPr/>
      <dgm:t>
        <a:bodyPr/>
        <a:lstStyle/>
        <a:p>
          <a:endParaRPr lang="en-US"/>
        </a:p>
      </dgm:t>
    </dgm:pt>
    <dgm:pt modelId="{D86C97AA-648A-465A-A926-BDAA51B9A9F3}">
      <dgm:prSet phldrT="[Text]" custT="1"/>
      <dgm:spPr/>
      <dgm:t>
        <a:bodyPr/>
        <a:lstStyle/>
        <a:p>
          <a:r>
            <a:rPr lang="en-US" sz="1800" dirty="0" smtClean="0"/>
            <a:t>Remembering</a:t>
          </a:r>
          <a:br>
            <a:rPr lang="en-US" sz="1800" dirty="0" smtClean="0"/>
          </a:br>
          <a:r>
            <a:rPr lang="en-US" sz="1300" b="1" dirty="0" smtClean="0">
              <a:effectLst/>
            </a:rPr>
            <a:t>Finding, Naming, Identifying, Listing, Describing</a:t>
          </a:r>
          <a:endParaRPr lang="en-US" sz="1300" dirty="0">
            <a:effectLst/>
          </a:endParaRPr>
        </a:p>
      </dgm:t>
    </dgm:pt>
    <dgm:pt modelId="{B3EEA1C5-C44B-4A60-983A-05E843FECCDF}" type="parTrans" cxnId="{C286BC59-76A6-4DDC-916C-A4F1ADEAF380}">
      <dgm:prSet/>
      <dgm:spPr/>
      <dgm:t>
        <a:bodyPr/>
        <a:lstStyle/>
        <a:p>
          <a:endParaRPr lang="en-US"/>
        </a:p>
      </dgm:t>
    </dgm:pt>
    <dgm:pt modelId="{06AFC766-62BA-4945-9D1D-215466A0B9FB}" type="sibTrans" cxnId="{C286BC59-76A6-4DDC-916C-A4F1ADEAF380}">
      <dgm:prSet/>
      <dgm:spPr/>
      <dgm:t>
        <a:bodyPr/>
        <a:lstStyle/>
        <a:p>
          <a:endParaRPr lang="en-US"/>
        </a:p>
      </dgm:t>
    </dgm:pt>
    <dgm:pt modelId="{464898AA-7A5F-4FE5-93DA-0070D9ED028D}">
      <dgm:prSet phldrT="[Text]" custT="1"/>
      <dgm:spPr/>
      <dgm:t>
        <a:bodyPr/>
        <a:lstStyle/>
        <a:p>
          <a:r>
            <a:rPr lang="en-US" sz="1800" dirty="0" smtClean="0"/>
            <a:t>Applying</a:t>
          </a:r>
          <a:r>
            <a:rPr lang="en-US" sz="1300" dirty="0" smtClean="0"/>
            <a:t/>
          </a:r>
          <a:br>
            <a:rPr lang="en-US" sz="1300" dirty="0" smtClean="0"/>
          </a:br>
          <a:r>
            <a:rPr lang="en-US" sz="1400" b="0" dirty="0" smtClean="0">
              <a:effectLst/>
            </a:rPr>
            <a:t>Using, Implementing, Carrying-out</a:t>
          </a:r>
          <a:endParaRPr lang="en-US" sz="1400" b="0" dirty="0">
            <a:effectLst/>
          </a:endParaRPr>
        </a:p>
      </dgm:t>
    </dgm:pt>
    <dgm:pt modelId="{5E4F7D0A-4618-409E-8BF9-407D6D046FA1}" type="parTrans" cxnId="{04C48A90-7748-41DF-8509-EF4B3D6B1978}">
      <dgm:prSet/>
      <dgm:spPr/>
      <dgm:t>
        <a:bodyPr/>
        <a:lstStyle/>
        <a:p>
          <a:endParaRPr lang="en-US"/>
        </a:p>
      </dgm:t>
    </dgm:pt>
    <dgm:pt modelId="{69A8D268-EC10-4F6B-92F0-57CF307A5D53}" type="sibTrans" cxnId="{04C48A90-7748-41DF-8509-EF4B3D6B1978}">
      <dgm:prSet/>
      <dgm:spPr/>
      <dgm:t>
        <a:bodyPr/>
        <a:lstStyle/>
        <a:p>
          <a:endParaRPr lang="en-US"/>
        </a:p>
      </dgm:t>
    </dgm:pt>
    <dgm:pt modelId="{5B69DC07-2CDD-45F7-9189-3516B830AEB3}">
      <dgm:prSet phldrT="[Text]" custT="1"/>
      <dgm:spPr/>
      <dgm:t>
        <a:bodyPr/>
        <a:lstStyle/>
        <a:p>
          <a:r>
            <a:rPr lang="en-US" sz="1800" dirty="0" smtClean="0"/>
            <a:t>Understanding</a:t>
          </a:r>
          <a:br>
            <a:rPr lang="en-US" sz="1800" dirty="0" smtClean="0"/>
          </a:br>
          <a:r>
            <a:rPr lang="en-US" sz="1400" b="0" dirty="0" smtClean="0">
              <a:effectLst/>
            </a:rPr>
            <a:t>Summarizing, Inferring, Classifying, Explaining</a:t>
          </a:r>
          <a:endParaRPr lang="en-US" sz="1400" b="0" dirty="0">
            <a:effectLst/>
          </a:endParaRPr>
        </a:p>
      </dgm:t>
    </dgm:pt>
    <dgm:pt modelId="{FDB253D2-E2DD-4326-9C53-2A8672DAE8C6}" type="parTrans" cxnId="{4A5ECEF7-CB2F-4170-9EFF-132F44A87EF3}">
      <dgm:prSet/>
      <dgm:spPr/>
      <dgm:t>
        <a:bodyPr/>
        <a:lstStyle/>
        <a:p>
          <a:endParaRPr lang="en-US"/>
        </a:p>
      </dgm:t>
    </dgm:pt>
    <dgm:pt modelId="{524B69D5-1388-484E-AD23-5BD04D32CF9B}" type="sibTrans" cxnId="{4A5ECEF7-CB2F-4170-9EFF-132F44A87EF3}">
      <dgm:prSet/>
      <dgm:spPr/>
      <dgm:t>
        <a:bodyPr/>
        <a:lstStyle/>
        <a:p>
          <a:endParaRPr lang="en-US"/>
        </a:p>
      </dgm:t>
    </dgm:pt>
    <dgm:pt modelId="{F7704882-EE26-41D0-9DEC-414119241D25}" type="pres">
      <dgm:prSet presAssocID="{430C65D9-6617-4723-8F97-E127C976F4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32C58C-8780-42DE-B36C-376FC31E2ABA}" type="pres">
      <dgm:prSet presAssocID="{C9602742-3BB0-4AA2-85F2-F5850ECB7CB9}" presName="Name8" presStyleCnt="0"/>
      <dgm:spPr/>
      <dgm:t>
        <a:bodyPr/>
        <a:lstStyle/>
        <a:p>
          <a:endParaRPr lang="en-US"/>
        </a:p>
      </dgm:t>
    </dgm:pt>
    <dgm:pt modelId="{404D3AC9-51D9-4138-B664-B45BCF1D7BC5}" type="pres">
      <dgm:prSet presAssocID="{C9602742-3BB0-4AA2-85F2-F5850ECB7CB9}" presName="level" presStyleLbl="node1" presStyleIdx="0" presStyleCnt="6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A577E-D6E7-4673-BAB6-FCCE17195BE3}" type="pres">
      <dgm:prSet presAssocID="{C9602742-3BB0-4AA2-85F2-F5850ECB7CB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548F2-63F8-4EAE-990D-858BCF0B95F4}" type="pres">
      <dgm:prSet presAssocID="{661A6136-5057-4690-9893-E85791DE0087}" presName="Name8" presStyleCnt="0"/>
      <dgm:spPr/>
      <dgm:t>
        <a:bodyPr/>
        <a:lstStyle/>
        <a:p>
          <a:endParaRPr lang="en-US"/>
        </a:p>
      </dgm:t>
    </dgm:pt>
    <dgm:pt modelId="{499A94B0-9E72-46F9-A620-BCBED958E213}" type="pres">
      <dgm:prSet presAssocID="{661A6136-5057-4690-9893-E85791DE0087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E9015-5BCC-4032-BFC5-93CCBF1DEEC3}" type="pres">
      <dgm:prSet presAssocID="{661A6136-5057-4690-9893-E85791DE00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3BDF6E-E086-48AC-86BC-B76A0CE0CC00}" type="pres">
      <dgm:prSet presAssocID="{68BF71F0-F4AE-4499-9E7A-9C6307EF7B1F}" presName="Name8" presStyleCnt="0"/>
      <dgm:spPr/>
      <dgm:t>
        <a:bodyPr/>
        <a:lstStyle/>
        <a:p>
          <a:endParaRPr lang="en-US"/>
        </a:p>
      </dgm:t>
    </dgm:pt>
    <dgm:pt modelId="{D1783FBE-BF9D-45A5-987D-57CE34876E96}" type="pres">
      <dgm:prSet presAssocID="{68BF71F0-F4AE-4499-9E7A-9C6307EF7B1F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A5E07B-5F03-4648-A45B-77162F7D540F}" type="pres">
      <dgm:prSet presAssocID="{68BF71F0-F4AE-4499-9E7A-9C6307EF7B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505B6D-AC38-4422-990B-DB93754C70C6}" type="pres">
      <dgm:prSet presAssocID="{464898AA-7A5F-4FE5-93DA-0070D9ED028D}" presName="Name8" presStyleCnt="0"/>
      <dgm:spPr/>
      <dgm:t>
        <a:bodyPr/>
        <a:lstStyle/>
        <a:p>
          <a:endParaRPr lang="en-US"/>
        </a:p>
      </dgm:t>
    </dgm:pt>
    <dgm:pt modelId="{1673446C-BD2C-4A70-95A2-19B09BCCC62B}" type="pres">
      <dgm:prSet presAssocID="{464898AA-7A5F-4FE5-93DA-0070D9ED028D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B29F8F-5F36-43A2-A4B7-520B9D801661}" type="pres">
      <dgm:prSet presAssocID="{464898AA-7A5F-4FE5-93DA-0070D9ED028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4A9B8B-7F6D-4AB6-9F4E-CA2232EA6B80}" type="pres">
      <dgm:prSet presAssocID="{5B69DC07-2CDD-45F7-9189-3516B830AEB3}" presName="Name8" presStyleCnt="0"/>
      <dgm:spPr/>
      <dgm:t>
        <a:bodyPr/>
        <a:lstStyle/>
        <a:p>
          <a:endParaRPr lang="en-US"/>
        </a:p>
      </dgm:t>
    </dgm:pt>
    <dgm:pt modelId="{DCE608E9-1FA1-42DC-AE08-35B1D7B4BB81}" type="pres">
      <dgm:prSet presAssocID="{5B69DC07-2CDD-45F7-9189-3516B830AEB3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E948D-2DA1-428C-87DB-031B601622C8}" type="pres">
      <dgm:prSet presAssocID="{5B69DC07-2CDD-45F7-9189-3516B830AEB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77565-4564-496A-8E09-2674732CD96B}" type="pres">
      <dgm:prSet presAssocID="{D86C97AA-648A-465A-A926-BDAA51B9A9F3}" presName="Name8" presStyleCnt="0"/>
      <dgm:spPr/>
      <dgm:t>
        <a:bodyPr/>
        <a:lstStyle/>
        <a:p>
          <a:endParaRPr lang="en-US"/>
        </a:p>
      </dgm:t>
    </dgm:pt>
    <dgm:pt modelId="{37B776F9-8A23-467B-BCAE-2DCED2F65ABE}" type="pres">
      <dgm:prSet presAssocID="{D86C97AA-648A-465A-A926-BDAA51B9A9F3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08705-F54E-423E-ADB4-DAE241C413F2}" type="pres">
      <dgm:prSet presAssocID="{D86C97AA-648A-465A-A926-BDAA51B9A9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E29EE9-06D2-4508-B362-7AA4E606C3C4}" type="presOf" srcId="{C9602742-3BB0-4AA2-85F2-F5850ECB7CB9}" destId="{E2BA577E-D6E7-4673-BAB6-FCCE17195BE3}" srcOrd="1" destOrd="0" presId="urn:microsoft.com/office/officeart/2005/8/layout/pyramid3"/>
    <dgm:cxn modelId="{A8B55322-0F75-4AF6-8A64-2103782E4DC4}" type="presOf" srcId="{68BF71F0-F4AE-4499-9E7A-9C6307EF7B1F}" destId="{D1783FBE-BF9D-45A5-987D-57CE34876E96}" srcOrd="0" destOrd="0" presId="urn:microsoft.com/office/officeart/2005/8/layout/pyramid3"/>
    <dgm:cxn modelId="{76DA413D-2343-4410-9D0B-42B98E7F91ED}" type="presOf" srcId="{C9602742-3BB0-4AA2-85F2-F5850ECB7CB9}" destId="{404D3AC9-51D9-4138-B664-B45BCF1D7BC5}" srcOrd="0" destOrd="0" presId="urn:microsoft.com/office/officeart/2005/8/layout/pyramid3"/>
    <dgm:cxn modelId="{B363806A-EED5-4C9D-BB2D-2C0784290BC5}" type="presOf" srcId="{D86C97AA-648A-465A-A926-BDAA51B9A9F3}" destId="{E2508705-F54E-423E-ADB4-DAE241C413F2}" srcOrd="1" destOrd="0" presId="urn:microsoft.com/office/officeart/2005/8/layout/pyramid3"/>
    <dgm:cxn modelId="{C57E08A3-BDFC-40C8-9A5C-00D842A65551}" type="presOf" srcId="{464898AA-7A5F-4FE5-93DA-0070D9ED028D}" destId="{1673446C-BD2C-4A70-95A2-19B09BCCC62B}" srcOrd="0" destOrd="0" presId="urn:microsoft.com/office/officeart/2005/8/layout/pyramid3"/>
    <dgm:cxn modelId="{3CF10BAE-9D9B-4555-A705-9126F5A93DF9}" type="presOf" srcId="{661A6136-5057-4690-9893-E85791DE0087}" destId="{850E9015-5BCC-4032-BFC5-93CCBF1DEEC3}" srcOrd="1" destOrd="0" presId="urn:microsoft.com/office/officeart/2005/8/layout/pyramid3"/>
    <dgm:cxn modelId="{1B345EF4-16A3-413A-953D-6CC2593D87DC}" type="presOf" srcId="{5B69DC07-2CDD-45F7-9189-3516B830AEB3}" destId="{DCE608E9-1FA1-42DC-AE08-35B1D7B4BB81}" srcOrd="0" destOrd="0" presId="urn:microsoft.com/office/officeart/2005/8/layout/pyramid3"/>
    <dgm:cxn modelId="{B7C243DA-D07E-477E-8629-4C478A146756}" type="presOf" srcId="{D86C97AA-648A-465A-A926-BDAA51B9A9F3}" destId="{37B776F9-8A23-467B-BCAE-2DCED2F65ABE}" srcOrd="0" destOrd="0" presId="urn:microsoft.com/office/officeart/2005/8/layout/pyramid3"/>
    <dgm:cxn modelId="{66CC0265-C5F5-4BBF-A0BC-9D865C73E9CF}" type="presOf" srcId="{464898AA-7A5F-4FE5-93DA-0070D9ED028D}" destId="{90B29F8F-5F36-43A2-A4B7-520B9D801661}" srcOrd="1" destOrd="0" presId="urn:microsoft.com/office/officeart/2005/8/layout/pyramid3"/>
    <dgm:cxn modelId="{BF77A6A8-D214-438B-8656-7196ACB2E1E0}" srcId="{430C65D9-6617-4723-8F97-E127C976F405}" destId="{C9602742-3BB0-4AA2-85F2-F5850ECB7CB9}" srcOrd="0" destOrd="0" parTransId="{96832399-1E85-42A8-AA92-C3FEEF51CCF3}" sibTransId="{C6DA54C4-3FB7-4766-B1BD-8A6B176CE193}"/>
    <dgm:cxn modelId="{4A5ECEF7-CB2F-4170-9EFF-132F44A87EF3}" srcId="{430C65D9-6617-4723-8F97-E127C976F405}" destId="{5B69DC07-2CDD-45F7-9189-3516B830AEB3}" srcOrd="4" destOrd="0" parTransId="{FDB253D2-E2DD-4326-9C53-2A8672DAE8C6}" sibTransId="{524B69D5-1388-484E-AD23-5BD04D32CF9B}"/>
    <dgm:cxn modelId="{3CE7F1C5-967A-488D-A71E-3AC4086DDAA3}" type="presOf" srcId="{661A6136-5057-4690-9893-E85791DE0087}" destId="{499A94B0-9E72-46F9-A620-BCBED958E213}" srcOrd="0" destOrd="0" presId="urn:microsoft.com/office/officeart/2005/8/layout/pyramid3"/>
    <dgm:cxn modelId="{AAF50CE8-183B-474E-8E9F-42B790245975}" srcId="{430C65D9-6617-4723-8F97-E127C976F405}" destId="{68BF71F0-F4AE-4499-9E7A-9C6307EF7B1F}" srcOrd="2" destOrd="0" parTransId="{0F5D0ED7-C243-4585-AED3-436A64AB259B}" sibTransId="{D2BE9CD2-67B2-47AB-98E4-7CE5BE26A32F}"/>
    <dgm:cxn modelId="{C286BC59-76A6-4DDC-916C-A4F1ADEAF380}" srcId="{430C65D9-6617-4723-8F97-E127C976F405}" destId="{D86C97AA-648A-465A-A926-BDAA51B9A9F3}" srcOrd="5" destOrd="0" parTransId="{B3EEA1C5-C44B-4A60-983A-05E843FECCDF}" sibTransId="{06AFC766-62BA-4945-9D1D-215466A0B9FB}"/>
    <dgm:cxn modelId="{13E9A212-7E6F-460A-ABF0-F3FF816B6E91}" type="presOf" srcId="{5B69DC07-2CDD-45F7-9189-3516B830AEB3}" destId="{C8FE948D-2DA1-428C-87DB-031B601622C8}" srcOrd="1" destOrd="0" presId="urn:microsoft.com/office/officeart/2005/8/layout/pyramid3"/>
    <dgm:cxn modelId="{04C48A90-7748-41DF-8509-EF4B3D6B1978}" srcId="{430C65D9-6617-4723-8F97-E127C976F405}" destId="{464898AA-7A5F-4FE5-93DA-0070D9ED028D}" srcOrd="3" destOrd="0" parTransId="{5E4F7D0A-4618-409E-8BF9-407D6D046FA1}" sibTransId="{69A8D268-EC10-4F6B-92F0-57CF307A5D53}"/>
    <dgm:cxn modelId="{38D67B53-5684-460E-8356-BF15332DED37}" srcId="{430C65D9-6617-4723-8F97-E127C976F405}" destId="{661A6136-5057-4690-9893-E85791DE0087}" srcOrd="1" destOrd="0" parTransId="{2579C063-B025-42AA-BFC0-D26BCC294A37}" sibTransId="{4CA10464-3490-4C07-9F25-47354F553618}"/>
    <dgm:cxn modelId="{C6ECBB8C-B561-4605-8AA6-ADE14B5556B3}" type="presOf" srcId="{430C65D9-6617-4723-8F97-E127C976F405}" destId="{F7704882-EE26-41D0-9DEC-414119241D25}" srcOrd="0" destOrd="0" presId="urn:microsoft.com/office/officeart/2005/8/layout/pyramid3"/>
    <dgm:cxn modelId="{B9160F10-2979-4F3F-A560-019AD9256F34}" type="presOf" srcId="{68BF71F0-F4AE-4499-9E7A-9C6307EF7B1F}" destId="{47A5E07B-5F03-4648-A45B-77162F7D540F}" srcOrd="1" destOrd="0" presId="urn:microsoft.com/office/officeart/2005/8/layout/pyramid3"/>
    <dgm:cxn modelId="{3202197C-3952-47D0-A2A8-492207FFB775}" type="presParOf" srcId="{F7704882-EE26-41D0-9DEC-414119241D25}" destId="{F132C58C-8780-42DE-B36C-376FC31E2ABA}" srcOrd="0" destOrd="0" presId="urn:microsoft.com/office/officeart/2005/8/layout/pyramid3"/>
    <dgm:cxn modelId="{CDB12B6F-998C-430E-9DD2-E62DDF1B15EB}" type="presParOf" srcId="{F132C58C-8780-42DE-B36C-376FC31E2ABA}" destId="{404D3AC9-51D9-4138-B664-B45BCF1D7BC5}" srcOrd="0" destOrd="0" presId="urn:microsoft.com/office/officeart/2005/8/layout/pyramid3"/>
    <dgm:cxn modelId="{234F7AB7-4C94-4AF1-AA1F-326B15947211}" type="presParOf" srcId="{F132C58C-8780-42DE-B36C-376FC31E2ABA}" destId="{E2BA577E-D6E7-4673-BAB6-FCCE17195BE3}" srcOrd="1" destOrd="0" presId="urn:microsoft.com/office/officeart/2005/8/layout/pyramid3"/>
    <dgm:cxn modelId="{C4E99190-12C1-4585-A91E-FA78E71CFDFD}" type="presParOf" srcId="{F7704882-EE26-41D0-9DEC-414119241D25}" destId="{A46548F2-63F8-4EAE-990D-858BCF0B95F4}" srcOrd="1" destOrd="0" presId="urn:microsoft.com/office/officeart/2005/8/layout/pyramid3"/>
    <dgm:cxn modelId="{354D6165-B7D5-4C01-BC6E-07C3F3153302}" type="presParOf" srcId="{A46548F2-63F8-4EAE-990D-858BCF0B95F4}" destId="{499A94B0-9E72-46F9-A620-BCBED958E213}" srcOrd="0" destOrd="0" presId="urn:microsoft.com/office/officeart/2005/8/layout/pyramid3"/>
    <dgm:cxn modelId="{273A897D-986B-4F9E-8BB0-CC421B2C4077}" type="presParOf" srcId="{A46548F2-63F8-4EAE-990D-858BCF0B95F4}" destId="{850E9015-5BCC-4032-BFC5-93CCBF1DEEC3}" srcOrd="1" destOrd="0" presId="urn:microsoft.com/office/officeart/2005/8/layout/pyramid3"/>
    <dgm:cxn modelId="{A3543E75-A9F5-42D8-A34F-366A82A499C8}" type="presParOf" srcId="{F7704882-EE26-41D0-9DEC-414119241D25}" destId="{0D3BDF6E-E086-48AC-86BC-B76A0CE0CC00}" srcOrd="2" destOrd="0" presId="urn:microsoft.com/office/officeart/2005/8/layout/pyramid3"/>
    <dgm:cxn modelId="{1C55CF0C-70BB-4AA8-8E3B-A26ED1A8324F}" type="presParOf" srcId="{0D3BDF6E-E086-48AC-86BC-B76A0CE0CC00}" destId="{D1783FBE-BF9D-45A5-987D-57CE34876E96}" srcOrd="0" destOrd="0" presId="urn:microsoft.com/office/officeart/2005/8/layout/pyramid3"/>
    <dgm:cxn modelId="{64DA3A27-3868-4E13-AAE3-946EF57A8256}" type="presParOf" srcId="{0D3BDF6E-E086-48AC-86BC-B76A0CE0CC00}" destId="{47A5E07B-5F03-4648-A45B-77162F7D540F}" srcOrd="1" destOrd="0" presId="urn:microsoft.com/office/officeart/2005/8/layout/pyramid3"/>
    <dgm:cxn modelId="{5632A7F3-EB7A-486C-83B6-52EEA4589DC3}" type="presParOf" srcId="{F7704882-EE26-41D0-9DEC-414119241D25}" destId="{8D505B6D-AC38-4422-990B-DB93754C70C6}" srcOrd="3" destOrd="0" presId="urn:microsoft.com/office/officeart/2005/8/layout/pyramid3"/>
    <dgm:cxn modelId="{23F5422A-0AB3-449C-ADDB-268884347829}" type="presParOf" srcId="{8D505B6D-AC38-4422-990B-DB93754C70C6}" destId="{1673446C-BD2C-4A70-95A2-19B09BCCC62B}" srcOrd="0" destOrd="0" presId="urn:microsoft.com/office/officeart/2005/8/layout/pyramid3"/>
    <dgm:cxn modelId="{4C5856A7-04E3-4996-BBC8-F86C3835B402}" type="presParOf" srcId="{8D505B6D-AC38-4422-990B-DB93754C70C6}" destId="{90B29F8F-5F36-43A2-A4B7-520B9D801661}" srcOrd="1" destOrd="0" presId="urn:microsoft.com/office/officeart/2005/8/layout/pyramid3"/>
    <dgm:cxn modelId="{C64BC76C-33FB-48E0-9A76-6B4EE009B7A5}" type="presParOf" srcId="{F7704882-EE26-41D0-9DEC-414119241D25}" destId="{0C4A9B8B-7F6D-4AB6-9F4E-CA2232EA6B80}" srcOrd="4" destOrd="0" presId="urn:microsoft.com/office/officeart/2005/8/layout/pyramid3"/>
    <dgm:cxn modelId="{ED7B8927-DC3F-4490-885D-CFEB54E05442}" type="presParOf" srcId="{0C4A9B8B-7F6D-4AB6-9F4E-CA2232EA6B80}" destId="{DCE608E9-1FA1-42DC-AE08-35B1D7B4BB81}" srcOrd="0" destOrd="0" presId="urn:microsoft.com/office/officeart/2005/8/layout/pyramid3"/>
    <dgm:cxn modelId="{35FC7559-1452-42FE-9F08-D737C00999FF}" type="presParOf" srcId="{0C4A9B8B-7F6D-4AB6-9F4E-CA2232EA6B80}" destId="{C8FE948D-2DA1-428C-87DB-031B601622C8}" srcOrd="1" destOrd="0" presId="urn:microsoft.com/office/officeart/2005/8/layout/pyramid3"/>
    <dgm:cxn modelId="{255A326E-4ADD-463D-A715-146EF9E95CCB}" type="presParOf" srcId="{F7704882-EE26-41D0-9DEC-414119241D25}" destId="{BFF77565-4564-496A-8E09-2674732CD96B}" srcOrd="5" destOrd="0" presId="urn:microsoft.com/office/officeart/2005/8/layout/pyramid3"/>
    <dgm:cxn modelId="{117883B9-110B-402B-96BC-97AAAAD02A64}" type="presParOf" srcId="{BFF77565-4564-496A-8E09-2674732CD96B}" destId="{37B776F9-8A23-467B-BCAE-2DCED2F65ABE}" srcOrd="0" destOrd="0" presId="urn:microsoft.com/office/officeart/2005/8/layout/pyramid3"/>
    <dgm:cxn modelId="{E2663258-97E8-4DD0-B19C-F9F6A1DA1E20}" type="presParOf" srcId="{BFF77565-4564-496A-8E09-2674732CD96B}" destId="{E2508705-F54E-423E-ADB4-DAE241C413F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4D3AC9-51D9-4138-B664-B45BCF1D7BC5}">
      <dsp:nvSpPr>
        <dsp:cNvPr id="0" name=""/>
        <dsp:cNvSpPr/>
      </dsp:nvSpPr>
      <dsp:spPr>
        <a:xfrm rot="10800000">
          <a:off x="0" y="0"/>
          <a:ext cx="8616819" cy="918080"/>
        </a:xfrm>
        <a:prstGeom prst="trapezoid">
          <a:avLst>
            <a:gd name="adj" fmla="val 7821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Creating</a:t>
          </a:r>
          <a:br>
            <a:rPr lang="en-US" sz="1800" kern="1200" dirty="0" smtClean="0"/>
          </a:br>
          <a:r>
            <a:rPr lang="en-US" sz="1600" b="1" kern="1200" dirty="0" smtClean="0">
              <a:effectLst/>
            </a:rPr>
            <a:t>Producing, Constructing, Inventing, Planning, Making</a:t>
          </a:r>
          <a:endParaRPr lang="en-US" sz="1600" kern="1200" dirty="0">
            <a:effectLst/>
          </a:endParaRPr>
        </a:p>
      </dsp:txBody>
      <dsp:txXfrm>
        <a:off x="1507943" y="0"/>
        <a:ext cx="5600932" cy="918080"/>
      </dsp:txXfrm>
    </dsp:sp>
    <dsp:sp modelId="{499A94B0-9E72-46F9-A620-BCBED958E213}">
      <dsp:nvSpPr>
        <dsp:cNvPr id="0" name=""/>
        <dsp:cNvSpPr/>
      </dsp:nvSpPr>
      <dsp:spPr>
        <a:xfrm rot="10800000">
          <a:off x="718068" y="918080"/>
          <a:ext cx="7180682" cy="918080"/>
        </a:xfrm>
        <a:prstGeom prst="trapezoid">
          <a:avLst>
            <a:gd name="adj" fmla="val 7821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Evaluating</a:t>
          </a:r>
          <a:r>
            <a:rPr lang="en-US" sz="1300" kern="1200" dirty="0" smtClean="0"/>
            <a:t/>
          </a:r>
          <a:br>
            <a:rPr lang="en-US" sz="1300" kern="1200" dirty="0" smtClean="0"/>
          </a:br>
          <a:r>
            <a:rPr lang="en-US" sz="1600" b="1" kern="1200" dirty="0" smtClean="0">
              <a:effectLst/>
            </a:rPr>
            <a:t>Experimenting, Judging, Testing, Hypothesizing</a:t>
          </a:r>
          <a:endParaRPr lang="en-US" sz="1600" kern="1200" dirty="0">
            <a:effectLst/>
          </a:endParaRPr>
        </a:p>
      </dsp:txBody>
      <dsp:txXfrm>
        <a:off x="1974687" y="918080"/>
        <a:ext cx="4667443" cy="918080"/>
      </dsp:txXfrm>
    </dsp:sp>
    <dsp:sp modelId="{D1783FBE-BF9D-45A5-987D-57CE34876E96}">
      <dsp:nvSpPr>
        <dsp:cNvPr id="0" name=""/>
        <dsp:cNvSpPr/>
      </dsp:nvSpPr>
      <dsp:spPr>
        <a:xfrm rot="10800000">
          <a:off x="1436136" y="1836160"/>
          <a:ext cx="5744546" cy="918080"/>
        </a:xfrm>
        <a:prstGeom prst="trapezoid">
          <a:avLst>
            <a:gd name="adj" fmla="val 7821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Analyzing</a:t>
          </a:r>
          <a:r>
            <a:rPr lang="en-US" sz="1300" kern="1200" dirty="0" smtClean="0"/>
            <a:t/>
          </a:r>
          <a:br>
            <a:rPr lang="en-US" sz="1300" kern="1200" dirty="0" smtClean="0"/>
          </a:br>
          <a:r>
            <a:rPr lang="en-US" sz="1600" b="1" kern="1200" dirty="0" smtClean="0">
              <a:effectLst/>
            </a:rPr>
            <a:t>Organizing, Structuring, Integrating</a:t>
          </a:r>
          <a:endParaRPr lang="en-US" sz="1600" kern="1200" dirty="0">
            <a:effectLst/>
          </a:endParaRPr>
        </a:p>
      </dsp:txBody>
      <dsp:txXfrm>
        <a:off x="2441432" y="1836160"/>
        <a:ext cx="3733954" cy="918080"/>
      </dsp:txXfrm>
    </dsp:sp>
    <dsp:sp modelId="{1673446C-BD2C-4A70-95A2-19B09BCCC62B}">
      <dsp:nvSpPr>
        <dsp:cNvPr id="0" name=""/>
        <dsp:cNvSpPr/>
      </dsp:nvSpPr>
      <dsp:spPr>
        <a:xfrm rot="10800000">
          <a:off x="2154204" y="2754241"/>
          <a:ext cx="4308409" cy="918080"/>
        </a:xfrm>
        <a:prstGeom prst="trapezoid">
          <a:avLst>
            <a:gd name="adj" fmla="val 7821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Applying</a:t>
          </a:r>
          <a:r>
            <a:rPr lang="en-US" sz="1300" kern="1200" dirty="0" smtClean="0"/>
            <a:t/>
          </a:r>
          <a:br>
            <a:rPr lang="en-US" sz="1300" kern="1200" dirty="0" smtClean="0"/>
          </a:br>
          <a:r>
            <a:rPr lang="en-US" sz="1400" b="0" kern="1200" dirty="0" smtClean="0">
              <a:effectLst/>
            </a:rPr>
            <a:t>Using, Implementing, Carrying-out</a:t>
          </a:r>
          <a:endParaRPr lang="en-US" sz="1400" b="0" kern="1200" dirty="0">
            <a:effectLst/>
          </a:endParaRPr>
        </a:p>
      </dsp:txBody>
      <dsp:txXfrm>
        <a:off x="2908176" y="2754241"/>
        <a:ext cx="2800466" cy="918080"/>
      </dsp:txXfrm>
    </dsp:sp>
    <dsp:sp modelId="{DCE608E9-1FA1-42DC-AE08-35B1D7B4BB81}">
      <dsp:nvSpPr>
        <dsp:cNvPr id="0" name=""/>
        <dsp:cNvSpPr/>
      </dsp:nvSpPr>
      <dsp:spPr>
        <a:xfrm rot="10800000">
          <a:off x="2872273" y="3672321"/>
          <a:ext cx="2872273" cy="918080"/>
        </a:xfrm>
        <a:prstGeom prst="trapezoid">
          <a:avLst>
            <a:gd name="adj" fmla="val 7821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Understanding</a:t>
          </a:r>
          <a:br>
            <a:rPr lang="en-US" sz="1800" kern="1200" dirty="0" smtClean="0"/>
          </a:br>
          <a:r>
            <a:rPr lang="en-US" sz="1400" b="0" kern="1200" dirty="0" smtClean="0">
              <a:effectLst/>
            </a:rPr>
            <a:t>Summarizing, Inferring, Classifying, Explaining</a:t>
          </a:r>
          <a:endParaRPr lang="en-US" sz="1400" b="0" kern="1200" dirty="0">
            <a:effectLst/>
          </a:endParaRPr>
        </a:p>
      </dsp:txBody>
      <dsp:txXfrm>
        <a:off x="3374920" y="3672321"/>
        <a:ext cx="1866977" cy="918080"/>
      </dsp:txXfrm>
    </dsp:sp>
    <dsp:sp modelId="{37B776F9-8A23-467B-BCAE-2DCED2F65ABE}">
      <dsp:nvSpPr>
        <dsp:cNvPr id="0" name=""/>
        <dsp:cNvSpPr/>
      </dsp:nvSpPr>
      <dsp:spPr>
        <a:xfrm rot="10800000">
          <a:off x="3590341" y="4590401"/>
          <a:ext cx="1436136" cy="918080"/>
        </a:xfrm>
        <a:prstGeom prst="trapezoid">
          <a:avLst>
            <a:gd name="adj" fmla="val 7821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Remembering</a:t>
          </a:r>
          <a:br>
            <a:rPr lang="en-US" sz="1800" kern="1200" dirty="0" smtClean="0"/>
          </a:br>
          <a:r>
            <a:rPr lang="en-US" sz="1300" b="1" kern="1200" dirty="0" smtClean="0">
              <a:effectLst/>
            </a:rPr>
            <a:t>Finding, Naming, Identifying, Listing, Describing</a:t>
          </a:r>
          <a:endParaRPr lang="en-US" sz="1300" kern="1200" dirty="0">
            <a:effectLst/>
          </a:endParaRPr>
        </a:p>
      </dsp:txBody>
      <dsp:txXfrm>
        <a:off x="3590341" y="4590401"/>
        <a:ext cx="1436136" cy="918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7F50165-DCB7-446D-86F5-8331E2CEB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8DDEAEE-345C-4088-A1C5-13FD9E8FB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320C16-DE5C-47AF-9814-3D2E5AE9336D}" type="slidenum">
              <a:rPr lang="en-US"/>
              <a:pPr/>
              <a:t>3</a:t>
            </a:fld>
            <a:endParaRPr 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 discussion- Have participants point out which of the above they</a:t>
            </a:r>
            <a:r>
              <a:rPr lang="en-US" baseline="0" dirty="0" smtClean="0"/>
              <a:t> experienced during project-based learning.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6EE6EA-DAFD-4C80-950A-6572F8EA753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Briefly discuss connection between</a:t>
            </a:r>
            <a:r>
              <a:rPr lang="en-US" baseline="0" dirty="0" smtClean="0"/>
              <a:t> project-based learning and Bloom’s</a:t>
            </a:r>
          </a:p>
          <a:p>
            <a:endParaRPr lang="en-US" baseline="0" dirty="0" smtClean="0"/>
          </a:p>
          <a:p>
            <a:r>
              <a:rPr lang="en-US" dirty="0" smtClean="0"/>
              <a:t>Bloom found that over 95 % of the test questions students encounter require them to think only at the lowest possible level...the recall of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6EE6EA-DAFD-4C80-950A-6572F8EA753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SIE_pptheader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ChangeArrowheads="1"/>
          </p:cNvSpPr>
          <p:nvPr userDrawn="1"/>
        </p:nvSpPr>
        <p:spPr bwMode="auto">
          <a:xfrm>
            <a:off x="609600" y="1371600"/>
            <a:ext cx="41910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>
                <a:solidFill>
                  <a:schemeClr val="bg1"/>
                </a:solidFill>
                <a:latin typeface="Arial Bold" charset="0"/>
                <a:cs typeface="Arial Bold" charset="0"/>
              </a:rPr>
              <a:t>Microsoft Innovative Educator</a:t>
            </a:r>
          </a:p>
        </p:txBody>
      </p:sp>
      <p:pic>
        <p:nvPicPr>
          <p:cNvPr id="6" name="Picture 7" descr="MSPiL_red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248400"/>
            <a:ext cx="14906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924800" cy="762000"/>
          </a:xfrm>
        </p:spPr>
        <p:txBody>
          <a:bodyPr/>
          <a:lstStyle>
            <a:lvl1pPr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581400"/>
            <a:ext cx="6400800" cy="381000"/>
          </a:xfrm>
        </p:spPr>
        <p:txBody>
          <a:bodyPr anchor="ctr"/>
          <a:lstStyle>
            <a:lvl1pPr marL="0" indent="0">
              <a:buFontTx/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MSIE_ppttopbn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MSPiL_red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7315200" y="6248400"/>
            <a:ext cx="14906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8"/>
          <p:cNvSpPr txBox="1">
            <a:spLocks noChangeArrowheads="1"/>
          </p:cNvSpPr>
          <p:nvPr userDrawn="1"/>
        </p:nvSpPr>
        <p:spPr bwMode="auto">
          <a:xfrm>
            <a:off x="457200" y="409575"/>
            <a:ext cx="4191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Arial Bold" charset="0"/>
                <a:cs typeface="Arial Bold" charset="0"/>
              </a:rPr>
              <a:t>Microsoft Innovative Educator</a:t>
            </a:r>
          </a:p>
        </p:txBody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990600" y="12954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90600" y="2438400"/>
            <a:ext cx="7391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4" r:id="rId2"/>
    <p:sldLayoutId id="2147483696" r:id="rId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500" kern="1200">
          <a:solidFill>
            <a:srgbClr val="AB0618"/>
          </a:solidFill>
          <a:latin typeface="Arial"/>
          <a:ea typeface="ＭＳ Ｐゴシック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</a:defRPr>
      </a:lvl9pPr>
    </p:titleStyle>
    <p:bodyStyle>
      <a:lvl1pPr marL="231775" indent="-231775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Based Learning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Introduction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Project-based Learning</a:t>
            </a:r>
          </a:p>
        </p:txBody>
      </p:sp>
      <p:sp>
        <p:nvSpPr>
          <p:cNvPr id="717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dirty="0" smtClean="0"/>
              <a:t>	Project Based Learning aids the development of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by supporting </a:t>
            </a:r>
            <a:r>
              <a:rPr lang="en-US" b="1" dirty="0" smtClean="0"/>
              <a:t>multiple learning styles and intelligences</a:t>
            </a:r>
            <a:r>
              <a:rPr lang="en-US" dirty="0" smtClean="0"/>
              <a:t>, providing opportunities for </a:t>
            </a:r>
            <a:r>
              <a:rPr lang="en-US" b="1" dirty="0" smtClean="0"/>
              <a:t>cross-curricular connections</a:t>
            </a:r>
            <a:r>
              <a:rPr lang="en-US" dirty="0" smtClean="0"/>
              <a:t>, and addressing more than one standard within the framework of a single project.</a:t>
            </a:r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Project-based Learning (cont’d)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dirty="0" smtClean="0"/>
              <a:t>	Students are also more likely to remember concepts because they </a:t>
            </a:r>
            <a:r>
              <a:rPr lang="en-US" b="1" dirty="0" smtClean="0"/>
              <a:t>engage in project management and investigate </a:t>
            </a:r>
            <a:r>
              <a:rPr lang="en-US" dirty="0" smtClean="0"/>
              <a:t>topics using multiple strategies.   Your students will learn to apply skills and concepts rather than just memorizing… (Stearns &amp; Shay, 2008).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Principles for Project-Based Learning</a:t>
            </a:r>
            <a:endParaRPr lang="en-US" sz="2800" dirty="0"/>
          </a:p>
        </p:txBody>
      </p:sp>
      <p:grpSp>
        <p:nvGrpSpPr>
          <p:cNvPr id="3" name="Group 10"/>
          <p:cNvGrpSpPr/>
          <p:nvPr/>
        </p:nvGrpSpPr>
        <p:grpSpPr>
          <a:xfrm>
            <a:off x="381000" y="1981200"/>
            <a:ext cx="8229600" cy="4267200"/>
            <a:chOff x="466531" y="2464055"/>
            <a:chExt cx="7754671" cy="3147392"/>
          </a:xfrm>
        </p:grpSpPr>
        <p:sp>
          <p:nvSpPr>
            <p:cNvPr id="12" name="AutoShape 19"/>
            <p:cNvSpPr>
              <a:spLocks noChangeArrowheads="1"/>
            </p:cNvSpPr>
            <p:nvPr/>
          </p:nvSpPr>
          <p:spPr bwMode="auto">
            <a:xfrm>
              <a:off x="3286514" y="3153747"/>
              <a:ext cx="2050597" cy="1660849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Design Principle #1: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Begin with the 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End in Mind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10"/>
            <p:cNvGrpSpPr/>
            <p:nvPr/>
          </p:nvGrpSpPr>
          <p:grpSpPr>
            <a:xfrm>
              <a:off x="466531" y="2464055"/>
              <a:ext cx="7754671" cy="3147392"/>
              <a:chOff x="466531" y="2464055"/>
              <a:chExt cx="7754671" cy="3147392"/>
            </a:xfrm>
          </p:grpSpPr>
          <p:sp>
            <p:nvSpPr>
              <p:cNvPr id="14" name="AutoShape 21"/>
              <p:cNvSpPr>
                <a:spLocks noChangeArrowheads="1"/>
              </p:cNvSpPr>
              <p:nvPr/>
            </p:nvSpPr>
            <p:spPr bwMode="auto">
              <a:xfrm rot="11268998">
                <a:off x="2298635" y="2756482"/>
                <a:ext cx="1414463" cy="2101850"/>
              </a:xfrm>
              <a:prstGeom prst="curvedLeftArrow">
                <a:avLst>
                  <a:gd name="adj1" fmla="val 29719"/>
                  <a:gd name="adj2" fmla="val 59439"/>
                  <a:gd name="adj3" fmla="val 33333"/>
                </a:avLst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AutoShape 20"/>
              <p:cNvSpPr>
                <a:spLocks noChangeArrowheads="1"/>
              </p:cNvSpPr>
              <p:nvPr/>
            </p:nvSpPr>
            <p:spPr bwMode="auto">
              <a:xfrm>
                <a:off x="4589495" y="2967621"/>
                <a:ext cx="1414463" cy="2101850"/>
              </a:xfrm>
              <a:prstGeom prst="curvedLeftArrow">
                <a:avLst>
                  <a:gd name="adj1" fmla="val 29719"/>
                  <a:gd name="adj2" fmla="val 59439"/>
                  <a:gd name="adj3" fmla="val 33333"/>
                </a:avLst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AutoShape 18"/>
              <p:cNvSpPr>
                <a:spLocks noChangeArrowheads="1"/>
              </p:cNvSpPr>
              <p:nvPr/>
            </p:nvSpPr>
            <p:spPr bwMode="auto">
              <a:xfrm>
                <a:off x="466531" y="2464497"/>
                <a:ext cx="2571491" cy="1378501"/>
              </a:xfrm>
              <a:prstGeom prst="roundRect">
                <a:avLst>
                  <a:gd name="adj" fmla="val 16667"/>
                </a:avLst>
              </a:prstGeom>
              <a:solidFill>
                <a:srgbClr val="D8D8D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Design Principle #5: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Manage the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Process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AutoShape 17"/>
              <p:cNvSpPr>
                <a:spLocks noChangeArrowheads="1"/>
              </p:cNvSpPr>
              <p:nvPr/>
            </p:nvSpPr>
            <p:spPr bwMode="auto">
              <a:xfrm>
                <a:off x="466531" y="4249177"/>
                <a:ext cx="2590153" cy="1362270"/>
              </a:xfrm>
              <a:prstGeom prst="roundRect">
                <a:avLst>
                  <a:gd name="adj" fmla="val 16667"/>
                </a:avLst>
              </a:prstGeom>
              <a:solidFill>
                <a:srgbClr val="D8D8D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Design Principle #4: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Map the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Process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AutoShape 16"/>
              <p:cNvSpPr>
                <a:spLocks noChangeArrowheads="1"/>
              </p:cNvSpPr>
              <p:nvPr/>
            </p:nvSpPr>
            <p:spPr bwMode="auto">
              <a:xfrm>
                <a:off x="5640479" y="2464055"/>
                <a:ext cx="2543401" cy="1378943"/>
              </a:xfrm>
              <a:prstGeom prst="roundRect">
                <a:avLst>
                  <a:gd name="adj" fmla="val 16667"/>
                </a:avLst>
              </a:prstGeom>
              <a:solidFill>
                <a:srgbClr val="D8D8D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Design Principle #2: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Develop the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Driving Question 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AutoShape 15"/>
              <p:cNvSpPr>
                <a:spLocks noChangeArrowheads="1"/>
              </p:cNvSpPr>
              <p:nvPr/>
            </p:nvSpPr>
            <p:spPr bwMode="auto">
              <a:xfrm>
                <a:off x="5640479" y="4249176"/>
                <a:ext cx="2580723" cy="1338165"/>
              </a:xfrm>
              <a:prstGeom prst="roundRect">
                <a:avLst>
                  <a:gd name="adj" fmla="val 16667"/>
                </a:avLst>
              </a:prstGeom>
              <a:solidFill>
                <a:srgbClr val="D8D8D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Design Principle #3: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Plan the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Assessment 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3673304" y="65951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Benefits of Project-based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Increases motivation</a:t>
            </a:r>
          </a:p>
          <a:p>
            <a:r>
              <a:rPr lang="en-US" dirty="0" smtClean="0"/>
              <a:t>Allows children to use their individual learning strengths</a:t>
            </a:r>
          </a:p>
          <a:p>
            <a:r>
              <a:rPr lang="en-US" dirty="0" smtClean="0"/>
              <a:t>Provides a practical real-world way to learn and use technology</a:t>
            </a:r>
          </a:p>
          <a:p>
            <a:r>
              <a:rPr lang="en-US" dirty="0" smtClean="0"/>
              <a:t>Provides collaborative opportunities to construct knowledge</a:t>
            </a:r>
          </a:p>
          <a:p>
            <a:r>
              <a:rPr lang="en-US" dirty="0" smtClean="0"/>
              <a:t>Develops and apply social and communication skills</a:t>
            </a:r>
          </a:p>
          <a:p>
            <a:r>
              <a:rPr lang="en-US" dirty="0" smtClean="0"/>
              <a:t>Increases problem solving skills</a:t>
            </a:r>
          </a:p>
          <a:p>
            <a:r>
              <a:rPr lang="en-US" dirty="0" smtClean="0"/>
              <a:t>Supports creating connections between disciplines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28600" y="1120918"/>
          <a:ext cx="8616819" cy="5508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ubtitle 4"/>
          <p:cNvSpPr txBox="1">
            <a:spLocks/>
          </p:cNvSpPr>
          <p:nvPr/>
        </p:nvSpPr>
        <p:spPr bwMode="auto">
          <a:xfrm>
            <a:off x="242596" y="4687767"/>
            <a:ext cx="2724539" cy="9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23838" marR="0" lvl="0" indent="-223838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01704"/>
              </a:buClr>
              <a:buSzTx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5181600"/>
            <a:ext cx="32843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/>
              <a:t>Bloom Revised by Anderson, Krathwohl(2000)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810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Blooms Taxonomy Revised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178</Words>
  <Application>Microsoft Office PowerPoint</Application>
  <PresentationFormat>On-screen Show (4:3)</PresentationFormat>
  <Paragraphs>50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Project Based Learning</vt:lpstr>
      <vt:lpstr>Project-based Learning</vt:lpstr>
      <vt:lpstr>Project-based Learning (cont’d)</vt:lpstr>
      <vt:lpstr>Design Principles for Project-Based Learning</vt:lpstr>
      <vt:lpstr>Benefits of Project-based Learning</vt:lpstr>
      <vt:lpstr>Slide 6</vt:lpstr>
    </vt:vector>
  </TitlesOfParts>
  <Company>Office 2004 Test Drive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Lives Here</dc:title>
  <dc:creator>Office 2004 Test Drive User</dc:creator>
  <cp:lastModifiedBy>Becky Firth</cp:lastModifiedBy>
  <cp:revision>25</cp:revision>
  <dcterms:created xsi:type="dcterms:W3CDTF">2010-11-29T18:38:42Z</dcterms:created>
  <dcterms:modified xsi:type="dcterms:W3CDTF">2010-12-07T08:19:52Z</dcterms:modified>
</cp:coreProperties>
</file>